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9"/>
  </p:notesMasterIdLst>
  <p:sldIdLst>
    <p:sldId id="257" r:id="rId5"/>
    <p:sldId id="313" r:id="rId6"/>
    <p:sldId id="256" r:id="rId7"/>
    <p:sldId id="258" r:id="rId8"/>
    <p:sldId id="280" r:id="rId9"/>
    <p:sldId id="260" r:id="rId10"/>
    <p:sldId id="281" r:id="rId11"/>
    <p:sldId id="288" r:id="rId12"/>
    <p:sldId id="296" r:id="rId13"/>
    <p:sldId id="279" r:id="rId14"/>
    <p:sldId id="262" r:id="rId15"/>
    <p:sldId id="263" r:id="rId16"/>
    <p:sldId id="267" r:id="rId17"/>
    <p:sldId id="283" r:id="rId18"/>
    <p:sldId id="284" r:id="rId19"/>
    <p:sldId id="285" r:id="rId20"/>
    <p:sldId id="286" r:id="rId21"/>
    <p:sldId id="269" r:id="rId22"/>
    <p:sldId id="271" r:id="rId23"/>
    <p:sldId id="275" r:id="rId24"/>
    <p:sldId id="274" r:id="rId25"/>
    <p:sldId id="270" r:id="rId26"/>
    <p:sldId id="273" r:id="rId27"/>
    <p:sldId id="276" r:id="rId2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  <a:srgbClr val="333333"/>
    <a:srgbClr val="FFF30D"/>
    <a:srgbClr val="FFFF99"/>
    <a:srgbClr val="FFFFCC"/>
    <a:srgbClr val="080808"/>
    <a:srgbClr val="E7FF01"/>
    <a:srgbClr val="FD512F"/>
    <a:srgbClr val="FF66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87" d="100"/>
          <a:sy n="87" d="100"/>
        </p:scale>
        <p:origin x="-106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55831B-3CDA-4F4F-AEB9-73B5174D2558}" type="datetimeFigureOut">
              <a:rPr lang="en-US" smtClean="0"/>
              <a:t>4/5/2012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2E2F68-7FB8-4279-AA94-439143B549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5243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DA6A19-93B9-4E27-9D44-482463EB52D4}" type="datetimeFigureOut">
              <a:rPr lang="en-US"/>
              <a:pPr>
                <a:defRPr/>
              </a:pPr>
              <a:t>4/5/2012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7561CB-C780-49B9-8D45-4D718CE5BBA7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B158C3-7653-4293-8BE6-10F78B48D462}" type="datetimeFigureOut">
              <a:rPr lang="en-US"/>
              <a:pPr>
                <a:defRPr/>
              </a:pPr>
              <a:t>4/5/2012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1BA0B4-BC63-4FA7-9382-E3A8CC0AABD5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D6D553-46CA-4E18-ABDB-2D98E5318395}" type="datetimeFigureOut">
              <a:rPr lang="en-US"/>
              <a:pPr>
                <a:defRPr/>
              </a:pPr>
              <a:t>4/5/2012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2DD312-6B13-4646-B6C6-2BD6AFBAE56E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7C82ED-6C16-4D92-A2A2-5164AB409824}" type="datetimeFigureOut">
              <a:rPr lang="en-US"/>
              <a:pPr>
                <a:defRPr/>
              </a:pPr>
              <a:t>4/5/2012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F2AC7F-41A2-480F-B44F-EC0191435369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AFC10A-4DB7-4A71-83BB-834129AE8599}" type="datetimeFigureOut">
              <a:rPr lang="en-US"/>
              <a:pPr>
                <a:defRPr/>
              </a:pPr>
              <a:t>4/5/2012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C93F2B-EB40-4B78-92EC-A216CF53A9B9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D74CCA-FA92-4619-8A70-19704039AB88}" type="datetimeFigureOut">
              <a:rPr lang="en-US"/>
              <a:pPr>
                <a:defRPr/>
              </a:pPr>
              <a:t>4/5/2012</a:t>
            </a:fld>
            <a:endParaRPr lang="en-AU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CFAA9E-4123-402A-94FF-2E8D4A0986CD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86B29D-EA17-4CC1-885A-87A3F0524293}" type="datetimeFigureOut">
              <a:rPr lang="en-US"/>
              <a:pPr>
                <a:defRPr/>
              </a:pPr>
              <a:t>4/5/2012</a:t>
            </a:fld>
            <a:endParaRPr lang="en-AU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BF3A13-6504-4E9C-BAB1-9FCEBAD70225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295C31-A294-471E-8FB8-E341955C8DEB}" type="datetimeFigureOut">
              <a:rPr lang="en-US"/>
              <a:pPr>
                <a:defRPr/>
              </a:pPr>
              <a:t>4/5/2012</a:t>
            </a:fld>
            <a:endParaRPr lang="en-AU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7885D4-7D2E-428F-8BBC-511147BAE725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67E247-6E22-4D9E-B32F-B664E84E51F5}" type="datetimeFigureOut">
              <a:rPr lang="en-US"/>
              <a:pPr>
                <a:defRPr/>
              </a:pPr>
              <a:t>4/5/2012</a:t>
            </a:fld>
            <a:endParaRPr lang="en-AU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C472A1-0734-4348-86A2-7DBD2A1BF745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B666BB-8014-4A25-929F-B5C9CE383287}" type="datetimeFigureOut">
              <a:rPr lang="en-US"/>
              <a:pPr>
                <a:defRPr/>
              </a:pPr>
              <a:t>4/5/2012</a:t>
            </a:fld>
            <a:endParaRPr lang="en-AU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2297A1-EB01-4606-BE1B-691FBC377B57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DD2EFA-E1F0-4BC2-B132-02FFE6AFB2CE}" type="datetimeFigureOut">
              <a:rPr lang="en-US"/>
              <a:pPr>
                <a:defRPr/>
              </a:pPr>
              <a:t>4/5/2012</a:t>
            </a:fld>
            <a:endParaRPr lang="en-AU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36DBA7-87D6-43B5-A9AA-C532D3B560B4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AU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F4162CC-6B22-4885-B856-C2D01591D81F}" type="datetimeFigureOut">
              <a:rPr lang="en-US"/>
              <a:pPr>
                <a:defRPr/>
              </a:pPr>
              <a:t>4/5/2012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95CA670-7DB6-4DCF-AC38-AC1A751CE973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Relationship Id="rId5" Type="http://schemas.microsoft.com/office/2007/relationships/hdphoto" Target="../media/hdphoto2.wdp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jpeg"/><Relationship Id="rId5" Type="http://schemas.microsoft.com/office/2007/relationships/hdphoto" Target="../media/hdphoto4.wdp"/><Relationship Id="rId4" Type="http://schemas.openxmlformats.org/officeDocument/2006/relationships/image" Target="../media/image23.jpeg"/><Relationship Id="rId9" Type="http://schemas.microsoft.com/office/2007/relationships/hdphoto" Target="../media/hdphoto6.wdp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microsoft.com/office/2007/relationships/hdphoto" Target="../media/hdphoto10.wdp"/><Relationship Id="rId7" Type="http://schemas.openxmlformats.org/officeDocument/2006/relationships/image" Target="../media/image32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png"/><Relationship Id="rId5" Type="http://schemas.microsoft.com/office/2007/relationships/hdphoto" Target="../media/hdphoto11.wdp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00">
            <a:alpha val="93725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84784"/>
            <a:ext cx="7772400" cy="1470025"/>
          </a:xfrm>
        </p:spPr>
        <p:txBody>
          <a:bodyPr/>
          <a:lstStyle/>
          <a:p>
            <a:pPr eaLnBrk="1" hangingPunct="1">
              <a:defRPr/>
            </a:pPr>
            <a:r>
              <a:rPr lang="en-AU" sz="9600" b="1" dirty="0" smtClean="0">
                <a:ln w="6350">
                  <a:solidFill>
                    <a:schemeClr val="tx1"/>
                  </a:solidFill>
                </a:ln>
                <a:solidFill>
                  <a:schemeClr val="tx1">
                    <a:lumMod val="85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Easter</a:t>
            </a:r>
            <a:endParaRPr lang="en-AU" sz="9600" b="1" dirty="0">
              <a:ln w="6350">
                <a:solidFill>
                  <a:schemeClr val="tx1"/>
                </a:solidFill>
              </a:ln>
              <a:solidFill>
                <a:schemeClr val="tx1">
                  <a:lumMod val="85000"/>
                </a:schemeClr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6992"/>
            <a:ext cx="6400800" cy="1752600"/>
          </a:xfrm>
        </p:spPr>
        <p:txBody>
          <a:bodyPr/>
          <a:lstStyle/>
          <a:p>
            <a:pPr eaLnBrk="1" hangingPunct="1">
              <a:defRPr/>
            </a:pPr>
            <a:r>
              <a:rPr lang="en-AU" sz="4400" dirty="0" smtClean="0">
                <a:ln w="6350">
                  <a:solidFill>
                    <a:schemeClr val="tx1"/>
                  </a:solidFill>
                </a:ln>
                <a:solidFill>
                  <a:schemeClr val="tx1">
                    <a:lumMod val="85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is the most important time in the Church’s liturgical year.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:\Documents and Settings\diane.carolan\My Documents\My Pictures\Easter_Vigil_resized\DSCF1348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l="27513" t="34" r="38322"/>
          <a:stretch/>
        </p:blipFill>
        <p:spPr>
          <a:xfrm>
            <a:off x="5786438" y="489397"/>
            <a:ext cx="1500187" cy="5851078"/>
          </a:xfrm>
          <a:noFill/>
          <a:ln w="28575">
            <a:solidFill>
              <a:schemeClr val="tx1"/>
            </a:solidFill>
          </a:ln>
        </p:spPr>
      </p:pic>
      <p:sp>
        <p:nvSpPr>
          <p:cNvPr id="13315" name="TextBox 6"/>
          <p:cNvSpPr txBox="1">
            <a:spLocks noChangeArrowheads="1"/>
          </p:cNvSpPr>
          <p:nvPr/>
        </p:nvSpPr>
        <p:spPr bwMode="auto">
          <a:xfrm>
            <a:off x="604887" y="1500188"/>
            <a:ext cx="4976042" cy="3816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AU" sz="4000" dirty="0" smtClean="0">
                <a:latin typeface="Comic Sans MS" pitchFamily="66" charset="0"/>
              </a:rPr>
              <a:t>The </a:t>
            </a:r>
            <a:r>
              <a:rPr lang="en-AU" sz="4000" dirty="0">
                <a:latin typeface="Comic Sans MS" pitchFamily="66" charset="0"/>
              </a:rPr>
              <a:t>priest then </a:t>
            </a:r>
          </a:p>
          <a:p>
            <a:r>
              <a:rPr lang="en-AU" sz="4000" dirty="0">
                <a:latin typeface="Comic Sans MS" pitchFamily="66" charset="0"/>
              </a:rPr>
              <a:t>places the </a:t>
            </a:r>
          </a:p>
          <a:p>
            <a:r>
              <a:rPr lang="en-AU" sz="4000" dirty="0" smtClean="0">
                <a:latin typeface="Comic Sans MS" pitchFamily="66" charset="0"/>
              </a:rPr>
              <a:t>Paschal </a:t>
            </a:r>
            <a:r>
              <a:rPr lang="en-AU" sz="4000" dirty="0">
                <a:latin typeface="Comic Sans MS" pitchFamily="66" charset="0"/>
              </a:rPr>
              <a:t>candle </a:t>
            </a:r>
          </a:p>
          <a:p>
            <a:r>
              <a:rPr lang="en-AU" sz="4000" dirty="0">
                <a:latin typeface="Comic Sans MS" pitchFamily="66" charset="0"/>
              </a:rPr>
              <a:t>on the candle </a:t>
            </a:r>
            <a:r>
              <a:rPr lang="en-AU" sz="4000" dirty="0" smtClean="0">
                <a:latin typeface="Comic Sans MS" pitchFamily="66" charset="0"/>
              </a:rPr>
              <a:t>stand.</a:t>
            </a:r>
          </a:p>
          <a:p>
            <a:endParaRPr lang="en-AU" sz="1200" dirty="0" smtClean="0"/>
          </a:p>
          <a:p>
            <a:endParaRPr lang="en-AU" sz="1200" dirty="0"/>
          </a:p>
          <a:p>
            <a:r>
              <a:rPr lang="en-AU" sz="4000" dirty="0" smtClean="0">
                <a:solidFill>
                  <a:schemeClr val="bg1"/>
                </a:solidFill>
                <a:latin typeface="Comic Sans MS" pitchFamily="66" charset="0"/>
              </a:rPr>
              <a:t>.</a:t>
            </a:r>
            <a:endParaRPr lang="en-AU" sz="4000" dirty="0">
              <a:solidFill>
                <a:schemeClr val="bg1"/>
              </a:solidFill>
              <a:latin typeface="Comic Sans MS" pitchFamily="66" charset="0"/>
            </a:endParaRPr>
          </a:p>
          <a:p>
            <a:endParaRPr lang="en-A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 descr="D:\Documents and Settings\diane.carolan\My Documents\My Pictures\Easter_Vigil_resized\DSCF1326.JPG"/>
          <p:cNvPicPr>
            <a:picLocks noChangeAspect="1" noChangeArrowheads="1"/>
          </p:cNvPicPr>
          <p:nvPr/>
        </p:nvPicPr>
        <p:blipFill rotWithShape="1">
          <a:blip r:embed="rId2" cstate="print"/>
          <a:srcRect l="35816" t="15690" r="29857" b="33258"/>
          <a:stretch/>
        </p:blipFill>
        <p:spPr bwMode="auto">
          <a:xfrm>
            <a:off x="772732" y="102833"/>
            <a:ext cx="2009105" cy="398383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4339" name="TextBox 3"/>
          <p:cNvSpPr txBox="1">
            <a:spLocks noChangeArrowheads="1"/>
          </p:cNvSpPr>
          <p:nvPr/>
        </p:nvSpPr>
        <p:spPr bwMode="auto">
          <a:xfrm>
            <a:off x="3214688" y="260648"/>
            <a:ext cx="5749800" cy="3816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latin typeface="Comic Sans MS" pitchFamily="66" charset="0"/>
              </a:rPr>
              <a:t>While the church is </a:t>
            </a:r>
            <a:r>
              <a:rPr lang="en-AU" sz="3200" dirty="0" smtClean="0">
                <a:latin typeface="Comic Sans MS" pitchFamily="66" charset="0"/>
              </a:rPr>
              <a:t>still in </a:t>
            </a:r>
            <a:r>
              <a:rPr lang="en-AU" sz="3200" dirty="0">
                <a:latin typeface="Comic Sans MS" pitchFamily="66" charset="0"/>
              </a:rPr>
              <a:t>darkness, </a:t>
            </a:r>
            <a:r>
              <a:rPr lang="en-AU" sz="3200" dirty="0" smtClean="0">
                <a:latin typeface="Comic Sans MS" pitchFamily="66" charset="0"/>
              </a:rPr>
              <a:t>with only </a:t>
            </a:r>
          </a:p>
          <a:p>
            <a:pPr algn="ctr"/>
            <a:r>
              <a:rPr lang="en-AU" sz="3200" dirty="0" smtClean="0">
                <a:latin typeface="Comic Sans MS" pitchFamily="66" charset="0"/>
              </a:rPr>
              <a:t>the light of the Paschal candle </a:t>
            </a:r>
          </a:p>
          <a:p>
            <a:pPr algn="ctr"/>
            <a:r>
              <a:rPr lang="en-AU" sz="3200" dirty="0" smtClean="0">
                <a:latin typeface="Comic Sans MS" pitchFamily="66" charset="0"/>
              </a:rPr>
              <a:t>and the people’s candles, </a:t>
            </a:r>
          </a:p>
          <a:p>
            <a:pPr algn="ctr"/>
            <a:r>
              <a:rPr lang="en-AU" sz="3200" dirty="0" smtClean="0">
                <a:latin typeface="Comic Sans MS" pitchFamily="66" charset="0"/>
              </a:rPr>
              <a:t>the </a:t>
            </a:r>
            <a:r>
              <a:rPr lang="en-AU" sz="3200" dirty="0">
                <a:latin typeface="Comic Sans MS" pitchFamily="66" charset="0"/>
              </a:rPr>
              <a:t>Risen Jesus </a:t>
            </a:r>
            <a:r>
              <a:rPr lang="en-AU" sz="3200" dirty="0" smtClean="0">
                <a:latin typeface="Comic Sans MS" pitchFamily="66" charset="0"/>
              </a:rPr>
              <a:t>is </a:t>
            </a:r>
            <a:r>
              <a:rPr lang="en-AU" sz="3200" dirty="0">
                <a:latin typeface="Comic Sans MS" pitchFamily="66" charset="0"/>
              </a:rPr>
              <a:t>praised in </a:t>
            </a:r>
          </a:p>
          <a:p>
            <a:pPr algn="ctr"/>
            <a:r>
              <a:rPr lang="en-AU" sz="3200" dirty="0">
                <a:latin typeface="Comic Sans MS" pitchFamily="66" charset="0"/>
              </a:rPr>
              <a:t>the Exsultet:</a:t>
            </a:r>
          </a:p>
          <a:p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95536" y="4154719"/>
            <a:ext cx="8658708" cy="2831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AU" sz="2400" dirty="0">
                <a:solidFill>
                  <a:srgbClr val="FFF30D"/>
                </a:solidFill>
                <a:latin typeface="Comic Sans MS" pitchFamily="66" charset="0"/>
              </a:rPr>
              <a:t>	</a:t>
            </a:r>
            <a:r>
              <a:rPr lang="en-AU" sz="3200" dirty="0" smtClean="0">
                <a:solidFill>
                  <a:srgbClr val="FFF30D"/>
                </a:solidFill>
                <a:latin typeface="Comic Sans MS" pitchFamily="66" charset="0"/>
              </a:rPr>
              <a:t>Rejoice </a:t>
            </a:r>
            <a:r>
              <a:rPr lang="en-AU" sz="3200" dirty="0">
                <a:solidFill>
                  <a:srgbClr val="FFF30D"/>
                </a:solidFill>
                <a:latin typeface="Comic Sans MS" pitchFamily="66" charset="0"/>
              </a:rPr>
              <a:t>heavenly powers!  </a:t>
            </a:r>
          </a:p>
          <a:p>
            <a:r>
              <a:rPr lang="en-AU" sz="3200" dirty="0">
                <a:solidFill>
                  <a:srgbClr val="FFF30D"/>
                </a:solidFill>
                <a:latin typeface="Comic Sans MS" pitchFamily="66" charset="0"/>
              </a:rPr>
              <a:t>	</a:t>
            </a:r>
            <a:r>
              <a:rPr lang="en-AU" sz="3200" dirty="0" smtClean="0">
                <a:solidFill>
                  <a:srgbClr val="FFF30D"/>
                </a:solidFill>
                <a:latin typeface="Comic Sans MS" pitchFamily="66" charset="0"/>
              </a:rPr>
              <a:t>Sing </a:t>
            </a:r>
            <a:r>
              <a:rPr lang="en-AU" sz="3200" dirty="0">
                <a:solidFill>
                  <a:srgbClr val="FFF30D"/>
                </a:solidFill>
                <a:latin typeface="Comic Sans MS" pitchFamily="66" charset="0"/>
              </a:rPr>
              <a:t>choirs of </a:t>
            </a:r>
            <a:r>
              <a:rPr lang="en-AU" sz="3200" dirty="0" smtClean="0">
                <a:solidFill>
                  <a:srgbClr val="FFF30D"/>
                </a:solidFill>
                <a:latin typeface="Comic Sans MS" pitchFamily="66" charset="0"/>
              </a:rPr>
              <a:t>angels!</a:t>
            </a:r>
          </a:p>
          <a:p>
            <a:r>
              <a:rPr lang="en-AU" sz="3200" dirty="0">
                <a:solidFill>
                  <a:srgbClr val="FFF30D"/>
                </a:solidFill>
                <a:latin typeface="Comic Sans MS" pitchFamily="66" charset="0"/>
              </a:rPr>
              <a:t>	</a:t>
            </a:r>
            <a:r>
              <a:rPr lang="en-AU" sz="3200" dirty="0" smtClean="0">
                <a:solidFill>
                  <a:srgbClr val="FFF30D"/>
                </a:solidFill>
                <a:latin typeface="Comic Sans MS" pitchFamily="66" charset="0"/>
              </a:rPr>
              <a:t>Exalt </a:t>
            </a:r>
            <a:r>
              <a:rPr lang="en-AU" sz="3200" dirty="0">
                <a:solidFill>
                  <a:srgbClr val="FFF30D"/>
                </a:solidFill>
                <a:latin typeface="Comic Sans MS" pitchFamily="66" charset="0"/>
              </a:rPr>
              <a:t>all creation  around God’s </a:t>
            </a:r>
            <a:r>
              <a:rPr lang="en-AU" sz="3200" dirty="0" smtClean="0">
                <a:solidFill>
                  <a:srgbClr val="FFF30D"/>
                </a:solidFill>
                <a:latin typeface="Comic Sans MS" pitchFamily="66" charset="0"/>
              </a:rPr>
              <a:t>throne!</a:t>
            </a:r>
          </a:p>
          <a:p>
            <a:r>
              <a:rPr lang="en-AU" sz="3200" dirty="0">
                <a:solidFill>
                  <a:srgbClr val="FFF30D"/>
                </a:solidFill>
                <a:latin typeface="Comic Sans MS" pitchFamily="66" charset="0"/>
              </a:rPr>
              <a:t>	</a:t>
            </a:r>
            <a:r>
              <a:rPr lang="en-AU" sz="3200" dirty="0" smtClean="0">
                <a:solidFill>
                  <a:srgbClr val="FFF30D"/>
                </a:solidFill>
                <a:latin typeface="Comic Sans MS" pitchFamily="66" charset="0"/>
              </a:rPr>
              <a:t>Jesus </a:t>
            </a:r>
            <a:r>
              <a:rPr lang="en-AU" sz="3200" dirty="0">
                <a:solidFill>
                  <a:srgbClr val="FFF30D"/>
                </a:solidFill>
                <a:latin typeface="Comic Sans MS" pitchFamily="66" charset="0"/>
              </a:rPr>
              <a:t>Christ our King is </a:t>
            </a:r>
            <a:r>
              <a:rPr lang="en-AU" sz="3200" dirty="0" smtClean="0">
                <a:solidFill>
                  <a:srgbClr val="FFF30D"/>
                </a:solidFill>
                <a:latin typeface="Comic Sans MS" pitchFamily="66" charset="0"/>
              </a:rPr>
              <a:t>Risen!</a:t>
            </a:r>
          </a:p>
          <a:p>
            <a:r>
              <a:rPr lang="en-AU" sz="3200" dirty="0">
                <a:solidFill>
                  <a:srgbClr val="FFF30D"/>
                </a:solidFill>
                <a:latin typeface="Comic Sans MS" pitchFamily="66" charset="0"/>
              </a:rPr>
              <a:t>	</a:t>
            </a:r>
            <a:r>
              <a:rPr lang="en-AU" sz="3200" dirty="0" smtClean="0">
                <a:solidFill>
                  <a:srgbClr val="FFF30D"/>
                </a:solidFill>
                <a:latin typeface="Comic Sans MS" pitchFamily="66" charset="0"/>
              </a:rPr>
              <a:t>Sound </a:t>
            </a:r>
            <a:r>
              <a:rPr lang="en-AU" sz="3200" dirty="0">
                <a:solidFill>
                  <a:srgbClr val="FFF30D"/>
                </a:solidFill>
                <a:latin typeface="Comic Sans MS" pitchFamily="66" charset="0"/>
              </a:rPr>
              <a:t>the trumpet of salvation! </a:t>
            </a:r>
          </a:p>
          <a:p>
            <a:endParaRPr lang="en-A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4"/>
          <p:cNvSpPr>
            <a:spLocks noGrp="1"/>
          </p:cNvSpPr>
          <p:nvPr>
            <p:ph type="title"/>
          </p:nvPr>
        </p:nvSpPr>
        <p:spPr>
          <a:xfrm>
            <a:off x="107505" y="188640"/>
            <a:ext cx="9036495" cy="1080120"/>
          </a:xfrm>
        </p:spPr>
        <p:txBody>
          <a:bodyPr/>
          <a:lstStyle/>
          <a:p>
            <a:r>
              <a:rPr lang="en-AU" sz="4800" b="1" dirty="0">
                <a:solidFill>
                  <a:srgbClr val="FFFF00"/>
                </a:solidFill>
                <a:latin typeface="Lucida Handwriting" pitchFamily="66" charset="0"/>
              </a:rPr>
              <a:t/>
            </a:r>
            <a:br>
              <a:rPr lang="en-AU" sz="4800" b="1" dirty="0">
                <a:solidFill>
                  <a:srgbClr val="FFFF00"/>
                </a:solidFill>
                <a:latin typeface="Lucida Handwriting" pitchFamily="66" charset="0"/>
              </a:rPr>
            </a:br>
            <a:r>
              <a:rPr lang="en-AU" sz="4800" b="1" dirty="0" smtClean="0">
                <a:solidFill>
                  <a:srgbClr val="FFFF00"/>
                </a:solidFill>
                <a:latin typeface="Lucida Handwriting" pitchFamily="66" charset="0"/>
              </a:rPr>
              <a:t>Liturgy of the Word</a:t>
            </a:r>
          </a:p>
        </p:txBody>
      </p:sp>
      <p:sp>
        <p:nvSpPr>
          <p:cNvPr id="13315" name="Content Placeholder 5"/>
          <p:cNvSpPr>
            <a:spLocks noGrp="1"/>
          </p:cNvSpPr>
          <p:nvPr>
            <p:ph idx="1"/>
          </p:nvPr>
        </p:nvSpPr>
        <p:spPr>
          <a:xfrm>
            <a:off x="2905472" y="1671017"/>
            <a:ext cx="5987008" cy="4422279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AU" sz="3600" dirty="0" smtClean="0">
                <a:latin typeface="Comic Sans MS" pitchFamily="66" charset="0"/>
              </a:rPr>
              <a:t>We listen to the wonderful things God has done since the beginning…</a:t>
            </a:r>
          </a:p>
          <a:p>
            <a:pPr>
              <a:defRPr/>
            </a:pPr>
            <a:endParaRPr lang="en-AU" sz="1050" dirty="0" smtClean="0">
              <a:solidFill>
                <a:schemeClr val="bg1"/>
              </a:solidFill>
              <a:latin typeface="Comic Sans MS" pitchFamily="66" charset="0"/>
            </a:endParaRPr>
          </a:p>
          <a:p>
            <a:pPr marL="0" indent="0">
              <a:buNone/>
              <a:defRPr/>
            </a:pPr>
            <a:r>
              <a:rPr lang="en-AU" sz="3600" dirty="0" smtClean="0">
                <a:latin typeface="Comic Sans MS" pitchFamily="66" charset="0"/>
              </a:rPr>
              <a:t> in readings from the Old </a:t>
            </a:r>
            <a:r>
              <a:rPr lang="en-AU" sz="3600" dirty="0">
                <a:latin typeface="Comic Sans MS" pitchFamily="66" charset="0"/>
              </a:rPr>
              <a:t>and </a:t>
            </a:r>
            <a:r>
              <a:rPr lang="en-AU" sz="3600" dirty="0" smtClean="0">
                <a:latin typeface="Comic Sans MS" pitchFamily="66" charset="0"/>
              </a:rPr>
              <a:t>New Testaments.</a:t>
            </a:r>
          </a:p>
          <a:p>
            <a:pPr marL="0" indent="0">
              <a:buNone/>
              <a:defRPr/>
            </a:pPr>
            <a:endParaRPr lang="en-AU" sz="1050" dirty="0" smtClean="0">
              <a:latin typeface="Comic Sans MS" pitchFamily="66" charset="0"/>
            </a:endParaRPr>
          </a:p>
        </p:txBody>
      </p:sp>
      <p:pic>
        <p:nvPicPr>
          <p:cNvPr id="4" name="Picture 3" descr="D:\Documents and Settings\diane.carolan\My Documents\My Pictures\Easter_Vigil_resized\DSCF1330.JPG"/>
          <p:cNvPicPr>
            <a:picLocks noChangeAspect="1" noChangeArrowheads="1"/>
          </p:cNvPicPr>
          <p:nvPr/>
        </p:nvPicPr>
        <p:blipFill rotWithShape="1">
          <a:blip r:embed="rId2" cstate="print"/>
          <a:srcRect l="21707" t="16746" r="46493" b="33073"/>
          <a:stretch/>
        </p:blipFill>
        <p:spPr bwMode="auto">
          <a:xfrm>
            <a:off x="683568" y="1597428"/>
            <a:ext cx="1931450" cy="406382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5496" y="44624"/>
            <a:ext cx="20162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 b="1" dirty="0">
                <a:solidFill>
                  <a:srgbClr val="FFFF00"/>
                </a:solidFill>
                <a:latin typeface="Lucida Handwriting" pitchFamily="66" charset="0"/>
                <a:ea typeface="+mj-ea"/>
                <a:cs typeface="+mj-cs"/>
              </a:rPr>
              <a:t>Part 2</a:t>
            </a:r>
            <a:r>
              <a:rPr lang="en-AU" sz="4800" b="1" dirty="0">
                <a:solidFill>
                  <a:srgbClr val="FFFF00"/>
                </a:solidFill>
                <a:latin typeface="Lucida Handwriting" pitchFamily="66" charset="0"/>
                <a:ea typeface="+mj-ea"/>
                <a:cs typeface="+mj-cs"/>
              </a:rPr>
              <a:t>: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7"/>
          <a:stretch/>
        </p:blipFill>
        <p:spPr bwMode="auto">
          <a:xfrm>
            <a:off x="4283968" y="3573016"/>
            <a:ext cx="4617360" cy="28547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6" name="Content Placeholder 2"/>
          <p:cNvSpPr>
            <a:spLocks noGrp="1"/>
          </p:cNvSpPr>
          <p:nvPr>
            <p:ph idx="1"/>
          </p:nvPr>
        </p:nvSpPr>
        <p:spPr>
          <a:xfrm>
            <a:off x="2987824" y="717229"/>
            <a:ext cx="5616624" cy="2783779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AU" sz="4000" dirty="0" smtClean="0">
                <a:latin typeface="Comic Sans MS" pitchFamily="66" charset="0"/>
              </a:rPr>
              <a:t>One reading from</a:t>
            </a:r>
          </a:p>
          <a:p>
            <a:pPr>
              <a:buFont typeface="Arial" charset="0"/>
              <a:buNone/>
            </a:pPr>
            <a:r>
              <a:rPr lang="en-AU" sz="4000" dirty="0" smtClean="0">
                <a:latin typeface="Comic Sans MS" pitchFamily="66" charset="0"/>
              </a:rPr>
              <a:t>the Old Testament</a:t>
            </a:r>
          </a:p>
          <a:p>
            <a:pPr>
              <a:buFont typeface="Arial" charset="0"/>
              <a:buNone/>
            </a:pPr>
            <a:r>
              <a:rPr lang="en-AU" sz="4000" dirty="0" smtClean="0">
                <a:latin typeface="Comic Sans MS" pitchFamily="66" charset="0"/>
              </a:rPr>
              <a:t>could be the creation story.</a:t>
            </a:r>
          </a:p>
        </p:txBody>
      </p:sp>
      <p:pic>
        <p:nvPicPr>
          <p:cNvPr id="5" name="Picture 4" descr="D:\Documents and Settings\diane.carolan\My Documents\My Pictures\Easter_Vigil_resized\DSCF1330.JPG"/>
          <p:cNvPicPr>
            <a:picLocks noChangeAspect="1" noChangeArrowheads="1"/>
          </p:cNvPicPr>
          <p:nvPr/>
        </p:nvPicPr>
        <p:blipFill rotWithShape="1">
          <a:blip r:embed="rId3" cstate="print"/>
          <a:srcRect l="21707" t="16746" r="46493" b="33073"/>
          <a:stretch/>
        </p:blipFill>
        <p:spPr bwMode="auto">
          <a:xfrm>
            <a:off x="683568" y="692696"/>
            <a:ext cx="1931450" cy="406382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3000">
              <a:schemeClr val="bg1"/>
            </a:gs>
            <a:gs pos="49000">
              <a:schemeClr val="bg1"/>
            </a:gs>
            <a:gs pos="49000">
              <a:schemeClr val="bg1"/>
            </a:gs>
            <a:gs pos="75000">
              <a:srgbClr val="FFFF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2" descr="D:\Documents and Settings\diane.carolan\My Documents\My Pictures\Easter_Vigil_resized\DSCF1331.JPG"/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2" cstate="print"/>
          <a:srcRect l="31774" t="26086" r="39118" b="27603"/>
          <a:stretch/>
        </p:blipFill>
        <p:spPr>
          <a:xfrm>
            <a:off x="467544" y="1617638"/>
            <a:ext cx="1872208" cy="3971602"/>
          </a:xfrm>
          <a:noFill/>
          <a:ln w="28575">
            <a:solidFill>
              <a:schemeClr val="tx1"/>
            </a:solidFill>
          </a:ln>
        </p:spPr>
      </p:pic>
      <p:sp>
        <p:nvSpPr>
          <p:cNvPr id="1843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9592" y="285750"/>
            <a:ext cx="7272808" cy="1714500"/>
          </a:xfrm>
        </p:spPr>
        <p:txBody>
          <a:bodyPr/>
          <a:lstStyle/>
          <a:p>
            <a:pPr algn="ctr"/>
            <a:r>
              <a:rPr lang="en-AU" sz="4000" dirty="0" smtClean="0">
                <a:latin typeface="Comic Sans MS" pitchFamily="66" charset="0"/>
              </a:rPr>
              <a:t>The story of the Exodus (14:15 - 15:1)</a:t>
            </a:r>
            <a:r>
              <a:rPr lang="en-AU" sz="4000" dirty="0">
                <a:latin typeface="Comic Sans MS" pitchFamily="66" charset="0"/>
              </a:rPr>
              <a:t> </a:t>
            </a:r>
            <a:r>
              <a:rPr lang="en-AU" sz="4000" dirty="0" smtClean="0">
                <a:latin typeface="Comic Sans MS" pitchFamily="66" charset="0"/>
              </a:rPr>
              <a:t>is always read.</a:t>
            </a:r>
          </a:p>
          <a:p>
            <a:endParaRPr lang="en-AU" dirty="0" smtClean="0">
              <a:solidFill>
                <a:schemeClr val="bg1"/>
              </a:solidFill>
            </a:endParaRPr>
          </a:p>
        </p:txBody>
      </p:sp>
      <p:pic>
        <p:nvPicPr>
          <p:cNvPr id="6" name="Picture 5" descr="moses-redsea-slide.jpg"/>
          <p:cNvPicPr>
            <a:picLocks noChangeAspect="1"/>
          </p:cNvPicPr>
          <p:nvPr/>
        </p:nvPicPr>
        <p:blipFill>
          <a:blip r:embed="rId3" cstate="print"/>
          <a:srcRect l="40625" r="311"/>
          <a:stretch>
            <a:fillRect/>
          </a:stretch>
        </p:blipFill>
        <p:spPr bwMode="auto">
          <a:xfrm>
            <a:off x="2699792" y="1484783"/>
            <a:ext cx="4032448" cy="51195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5508104" y="6423719"/>
            <a:ext cx="3456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 smtClean="0"/>
              <a:t>Used with permission </a:t>
            </a:r>
            <a:r>
              <a:rPr lang="en-AU" sz="1200" dirty="0"/>
              <a:t>from Henry Martin, http://www.sermons4kids.com/hmartin.htm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2000">
              <a:schemeClr val="bg1"/>
            </a:gs>
            <a:gs pos="49000">
              <a:schemeClr val="bg1"/>
            </a:gs>
            <a:gs pos="42000">
              <a:schemeClr val="bg1"/>
            </a:gs>
            <a:gs pos="59000">
              <a:srgbClr val="FFFF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Placeholder 3"/>
          <p:cNvSpPr>
            <a:spLocks noGrp="1"/>
          </p:cNvSpPr>
          <p:nvPr>
            <p:ph type="body" sz="half" idx="2"/>
          </p:nvPr>
        </p:nvSpPr>
        <p:spPr>
          <a:xfrm>
            <a:off x="500063" y="1285875"/>
            <a:ext cx="3008312" cy="4000500"/>
          </a:xfrm>
        </p:spPr>
        <p:txBody>
          <a:bodyPr/>
          <a:lstStyle/>
          <a:p>
            <a:pPr algn="ctr"/>
            <a:r>
              <a:rPr lang="en-AU" sz="4000" dirty="0" smtClean="0">
                <a:latin typeface="Comic Sans MS" pitchFamily="66" charset="0"/>
              </a:rPr>
              <a:t>After each reading the amount of light in the </a:t>
            </a:r>
            <a:r>
              <a:rPr lang="en-AU" sz="4000" dirty="0" smtClean="0">
                <a:solidFill>
                  <a:schemeClr val="bg1"/>
                </a:solidFill>
                <a:latin typeface="Comic Sans MS" pitchFamily="66" charset="0"/>
              </a:rPr>
              <a:t>church is increased.</a:t>
            </a:r>
          </a:p>
        </p:txBody>
      </p:sp>
      <p:pic>
        <p:nvPicPr>
          <p:cNvPr id="19459" name="Picture 2" descr="D:\Documents and Settings\diane.carolan\My Documents\My Pictures\Easter_Vigil_resized\DSCF133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35413" y="273050"/>
            <a:ext cx="4391025" cy="5853113"/>
          </a:xfrm>
          <a:noFill/>
          <a:ln w="28575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6000">
              <a:schemeClr val="bg1"/>
            </a:gs>
            <a:gs pos="36000">
              <a:schemeClr val="bg1"/>
            </a:gs>
            <a:gs pos="34000">
              <a:schemeClr val="bg1"/>
            </a:gs>
            <a:gs pos="37000">
              <a:srgbClr val="FFFF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Placeholder 3"/>
          <p:cNvSpPr>
            <a:spLocks noGrp="1"/>
          </p:cNvSpPr>
          <p:nvPr>
            <p:ph type="body" sz="half" idx="2"/>
          </p:nvPr>
        </p:nvSpPr>
        <p:spPr>
          <a:xfrm>
            <a:off x="395536" y="682154"/>
            <a:ext cx="3008313" cy="4691062"/>
          </a:xfrm>
        </p:spPr>
        <p:txBody>
          <a:bodyPr/>
          <a:lstStyle/>
          <a:p>
            <a:pPr algn="ctr"/>
            <a:r>
              <a:rPr lang="en-AU" sz="4000" b="1" dirty="0">
                <a:latin typeface="Comic Sans MS" pitchFamily="66" charset="0"/>
              </a:rPr>
              <a:t>After each reading the amount </a:t>
            </a:r>
            <a:r>
              <a:rPr lang="en-AU" sz="4000" b="1" dirty="0">
                <a:solidFill>
                  <a:schemeClr val="bg1"/>
                </a:solidFill>
                <a:latin typeface="Comic Sans MS" pitchFamily="66" charset="0"/>
              </a:rPr>
              <a:t>of light in the church is increased.</a:t>
            </a:r>
          </a:p>
        </p:txBody>
      </p:sp>
      <p:pic>
        <p:nvPicPr>
          <p:cNvPr id="20483" name="Picture 2" descr="D:\Documents and Settings\diane.carolan\My Documents\My Pictures\Easter_Vigil_resized\DSCF13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35413" y="273050"/>
            <a:ext cx="4391025" cy="5853113"/>
          </a:xfrm>
          <a:noFill/>
          <a:ln w="28575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9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D:\Documents and Settings\diane.carolan\My Documents\My Pictures\Easter_Vigil_resized\DSCF1336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b="15931"/>
          <a:stretch/>
        </p:blipFill>
        <p:spPr>
          <a:xfrm>
            <a:off x="4032250" y="448290"/>
            <a:ext cx="4716463" cy="5284966"/>
          </a:xfrm>
          <a:noFill/>
          <a:ln w="28575"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14313" y="357188"/>
            <a:ext cx="3714750" cy="50783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AU" sz="3600" b="1" dirty="0" smtClean="0">
                <a:solidFill>
                  <a:srgbClr val="333333"/>
                </a:solidFill>
                <a:latin typeface="Comic Sans MS" pitchFamily="66" charset="0"/>
              </a:rPr>
              <a:t>By </a:t>
            </a:r>
            <a:r>
              <a:rPr lang="en-AU" sz="3600" b="1" dirty="0">
                <a:solidFill>
                  <a:srgbClr val="333333"/>
                </a:solidFill>
                <a:latin typeface="Comic Sans MS" pitchFamily="66" charset="0"/>
              </a:rPr>
              <a:t>the time </a:t>
            </a:r>
          </a:p>
          <a:p>
            <a:pPr algn="ctr">
              <a:defRPr/>
            </a:pPr>
            <a:r>
              <a:rPr lang="en-AU" sz="3600" b="1" dirty="0">
                <a:solidFill>
                  <a:srgbClr val="333333"/>
                </a:solidFill>
                <a:latin typeface="Comic Sans MS" pitchFamily="66" charset="0"/>
              </a:rPr>
              <a:t>the priest reads the </a:t>
            </a:r>
            <a:r>
              <a:rPr lang="en-AU" sz="3600" b="1" dirty="0" smtClean="0">
                <a:solidFill>
                  <a:srgbClr val="333333"/>
                </a:solidFill>
                <a:latin typeface="Comic Sans MS" pitchFamily="66" charset="0"/>
              </a:rPr>
              <a:t>Gospel</a:t>
            </a:r>
            <a:r>
              <a:rPr lang="en-AU" sz="3600" b="1" dirty="0">
                <a:solidFill>
                  <a:srgbClr val="333333"/>
                </a:solidFill>
                <a:latin typeface="Comic Sans MS" pitchFamily="66" charset="0"/>
              </a:rPr>
              <a:t>, </a:t>
            </a:r>
          </a:p>
          <a:p>
            <a:pPr algn="ctr">
              <a:defRPr/>
            </a:pPr>
            <a:r>
              <a:rPr lang="en-AU" sz="3600" b="1" dirty="0" smtClean="0">
                <a:solidFill>
                  <a:srgbClr val="333333"/>
                </a:solidFill>
                <a:latin typeface="Comic Sans MS" pitchFamily="66" charset="0"/>
              </a:rPr>
              <a:t>of </a:t>
            </a:r>
            <a:r>
              <a:rPr lang="en-AU" sz="3600" b="1" dirty="0">
                <a:solidFill>
                  <a:srgbClr val="333333"/>
                </a:solidFill>
                <a:latin typeface="Comic Sans MS" pitchFamily="66" charset="0"/>
              </a:rPr>
              <a:t>Jesus rising from the dead, </a:t>
            </a:r>
          </a:p>
          <a:p>
            <a:pPr algn="ctr">
              <a:defRPr/>
            </a:pPr>
            <a:r>
              <a:rPr lang="en-AU" sz="3600" b="1" dirty="0">
                <a:solidFill>
                  <a:srgbClr val="333333"/>
                </a:solidFill>
                <a:latin typeface="Comic Sans MS" pitchFamily="66" charset="0"/>
              </a:rPr>
              <a:t>the church is filled </a:t>
            </a:r>
          </a:p>
          <a:p>
            <a:pPr algn="ctr">
              <a:defRPr/>
            </a:pPr>
            <a:r>
              <a:rPr lang="en-AU" sz="3600" b="1" dirty="0">
                <a:solidFill>
                  <a:srgbClr val="333333"/>
                </a:solidFill>
                <a:latin typeface="Comic Sans MS" pitchFamily="66" charset="0"/>
              </a:rPr>
              <a:t>with light.</a:t>
            </a:r>
            <a:endParaRPr lang="en-AU" sz="3600" b="1" dirty="0">
              <a:solidFill>
                <a:srgbClr val="33333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9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0" y="428625"/>
            <a:ext cx="9001125" cy="1143000"/>
          </a:xfrm>
        </p:spPr>
        <p:txBody>
          <a:bodyPr/>
          <a:lstStyle/>
          <a:p>
            <a:r>
              <a:rPr lang="en-AU" sz="4800" b="1" dirty="0" smtClean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Handwriting" pitchFamily="66" charset="0"/>
              </a:rPr>
              <a:t>The Liturgy of Baptism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AU" sz="4000" b="1" dirty="0" smtClean="0">
                <a:latin typeface="Comic Sans MS" pitchFamily="66" charset="0"/>
              </a:rPr>
              <a:t/>
            </a:r>
            <a:br>
              <a:rPr lang="en-AU" sz="4000" b="1" dirty="0" smtClean="0">
                <a:latin typeface="Comic Sans MS" pitchFamily="66" charset="0"/>
              </a:rPr>
            </a:br>
            <a:r>
              <a:rPr lang="en-AU" sz="4000" b="1" dirty="0" smtClean="0">
                <a:solidFill>
                  <a:srgbClr val="333333"/>
                </a:solidFill>
                <a:latin typeface="Comic Sans MS" pitchFamily="66" charset="0"/>
              </a:rPr>
              <a:t>- the blessing of the water</a:t>
            </a:r>
          </a:p>
          <a:p>
            <a:pPr>
              <a:buFont typeface="Arial" charset="0"/>
              <a:buNone/>
            </a:pPr>
            <a:r>
              <a:rPr lang="en-AU" sz="4000" b="1" dirty="0" smtClean="0">
                <a:solidFill>
                  <a:srgbClr val="333333"/>
                </a:solidFill>
                <a:latin typeface="Comic Sans MS" pitchFamily="66" charset="0"/>
              </a:rPr>
              <a:t>	- the blessing of the people</a:t>
            </a:r>
          </a:p>
          <a:p>
            <a:pPr>
              <a:buFont typeface="Arial" charset="0"/>
              <a:buNone/>
            </a:pPr>
            <a:r>
              <a:rPr lang="en-AU" sz="4000" b="1" dirty="0" smtClean="0">
                <a:solidFill>
                  <a:srgbClr val="333333"/>
                </a:solidFill>
                <a:latin typeface="Comic Sans MS" pitchFamily="66" charset="0"/>
              </a:rPr>
              <a:t>	- the baptism of adults</a:t>
            </a:r>
            <a:br>
              <a:rPr lang="en-AU" sz="4000" b="1" dirty="0" smtClean="0">
                <a:solidFill>
                  <a:srgbClr val="333333"/>
                </a:solidFill>
                <a:latin typeface="Comic Sans MS" pitchFamily="66" charset="0"/>
              </a:rPr>
            </a:br>
            <a:r>
              <a:rPr lang="en-AU" sz="4000" b="1" dirty="0" smtClean="0">
                <a:solidFill>
                  <a:srgbClr val="333333"/>
                </a:solidFill>
                <a:latin typeface="Comic Sans MS" pitchFamily="66" charset="0"/>
              </a:rPr>
              <a:t>- the renewal of Baptismal 	promises</a:t>
            </a:r>
          </a:p>
          <a:p>
            <a:endParaRPr lang="en-AU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107504" y="81498"/>
            <a:ext cx="20553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600" b="1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Handwriting" pitchFamily="66" charset="0"/>
                <a:ea typeface="+mj-ea"/>
                <a:cs typeface="+mj-cs"/>
              </a:rPr>
              <a:t>Part 3:</a:t>
            </a:r>
            <a:r>
              <a:rPr lang="en-AU" dirty="0" smtClean="0">
                <a:solidFill>
                  <a:srgbClr val="333333"/>
                </a:solidFill>
              </a:rPr>
              <a:t>v</a:t>
            </a:r>
            <a:endParaRPr lang="en-US" dirty="0">
              <a:solidFill>
                <a:srgbClr val="33333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9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Placeholder 5"/>
          <p:cNvSpPr>
            <a:spLocks noGrp="1"/>
          </p:cNvSpPr>
          <p:nvPr>
            <p:ph type="body" sz="half" idx="2"/>
          </p:nvPr>
        </p:nvSpPr>
        <p:spPr>
          <a:xfrm>
            <a:off x="179512" y="428625"/>
            <a:ext cx="3096344" cy="2136279"/>
          </a:xfrm>
        </p:spPr>
        <p:txBody>
          <a:bodyPr/>
          <a:lstStyle/>
          <a:p>
            <a:r>
              <a:rPr lang="en-AU" sz="3600" b="1" dirty="0" smtClean="0">
                <a:solidFill>
                  <a:srgbClr val="333333"/>
                </a:solidFill>
                <a:latin typeface="Comic Sans MS" pitchFamily="66" charset="0"/>
              </a:rPr>
              <a:t>The water for Baptism is blessed. </a:t>
            </a:r>
          </a:p>
          <a:p>
            <a:endParaRPr lang="en-AU" sz="2800" dirty="0" smtClean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23555" name="Picture 2" descr="D:\Documents and Settings\diane.carolan\My Documents\My Pictures\Easter_Vigil_resized\DSCF1338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17653" t="15124" r="2421" b="15566"/>
          <a:stretch/>
        </p:blipFill>
        <p:spPr>
          <a:xfrm>
            <a:off x="467544" y="2420888"/>
            <a:ext cx="3168352" cy="366246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4" name="Picture 2" descr="D:\images\08_rite_of_baptism_rcia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934685"/>
            <a:ext cx="4752528" cy="4124534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3792"/>
            <a:ext cx="8229600" cy="1143000"/>
          </a:xfrm>
        </p:spPr>
        <p:txBody>
          <a:bodyPr/>
          <a:lstStyle/>
          <a:p>
            <a:r>
              <a:rPr lang="en-AU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The Easter Vigil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AU" sz="4000" dirty="0" smtClean="0">
                <a:latin typeface="Comic Sans MS" pitchFamily="66" charset="0"/>
              </a:rPr>
              <a:t>is celebrated on the Saturday evening before Easter Sunday.</a:t>
            </a:r>
          </a:p>
          <a:p>
            <a:pPr marL="0" indent="0" algn="ctr">
              <a:buNone/>
            </a:pPr>
            <a:endParaRPr lang="en-AU" sz="2400" dirty="0" smtClean="0">
              <a:latin typeface="Comic Sans MS" pitchFamily="66" charset="0"/>
            </a:endParaRPr>
          </a:p>
          <a:p>
            <a:pPr marL="0" indent="0" algn="ctr">
              <a:buNone/>
            </a:pPr>
            <a:r>
              <a:rPr lang="en-AU" sz="4000" dirty="0" smtClean="0">
                <a:latin typeface="Comic Sans MS" pitchFamily="66" charset="0"/>
              </a:rPr>
              <a:t>The </a:t>
            </a:r>
            <a:r>
              <a:rPr lang="en-AU" sz="4000" dirty="0">
                <a:latin typeface="Comic Sans MS" pitchFamily="66" charset="0"/>
              </a:rPr>
              <a:t>Easter </a:t>
            </a:r>
            <a:r>
              <a:rPr lang="en-AU" sz="4000" dirty="0" smtClean="0">
                <a:latin typeface="Comic Sans MS" pitchFamily="66" charset="0"/>
              </a:rPr>
              <a:t>Vigil has four parts.</a:t>
            </a:r>
            <a:endParaRPr lang="en-US" sz="40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8151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9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D:\Documents and Settings\diane.carolan\My Documents\My Pictures\Easter_Vigil_resized\DSCF13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5636617" y="0"/>
            <a:ext cx="3482975" cy="464343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21509" name="Picture 3" descr="D:\Documents and Settings\diane.carolan\My Documents\My Pictures\Easter_Vigil_resized\DSCF134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699792" y="0"/>
            <a:ext cx="3000375" cy="40005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21510" name="Picture 4" descr="D:\Documents and Settings\diane.carolan\My Documents\My Pictures\Easter_Vigil_resized\DSCF134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021778" y="2928938"/>
            <a:ext cx="2822575" cy="376237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21511" name="Picture 5" descr="D:\Documents and Settings\diane.carolan\My Documents\My Pictures\Easter_Vigil_resized\DSCF134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962800" y="3071813"/>
            <a:ext cx="2714625" cy="36195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24582" name="Text Placeholder 3"/>
          <p:cNvSpPr>
            <a:spLocks noGrp="1"/>
          </p:cNvSpPr>
          <p:nvPr>
            <p:ph type="body" sz="half" idx="2"/>
          </p:nvPr>
        </p:nvSpPr>
        <p:spPr>
          <a:xfrm>
            <a:off x="214313" y="357188"/>
            <a:ext cx="2485479" cy="5786437"/>
          </a:xfrm>
        </p:spPr>
        <p:txBody>
          <a:bodyPr/>
          <a:lstStyle/>
          <a:p>
            <a:r>
              <a:rPr lang="en-AU" sz="4000" b="1" dirty="0" smtClean="0">
                <a:solidFill>
                  <a:srgbClr val="333333"/>
                </a:solidFill>
                <a:latin typeface="Comic Sans MS" pitchFamily="66" charset="0"/>
              </a:rPr>
              <a:t>The people are then sprinkled with the water to  remind them of their baptism.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9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Placeholder 5"/>
          <p:cNvSpPr>
            <a:spLocks noGrp="1"/>
          </p:cNvSpPr>
          <p:nvPr>
            <p:ph type="body" sz="half" idx="2"/>
          </p:nvPr>
        </p:nvSpPr>
        <p:spPr>
          <a:xfrm>
            <a:off x="285750" y="714375"/>
            <a:ext cx="3929063" cy="5429250"/>
          </a:xfrm>
        </p:spPr>
        <p:txBody>
          <a:bodyPr/>
          <a:lstStyle/>
          <a:p>
            <a:r>
              <a:rPr lang="en-AU" sz="4000" b="1" dirty="0" smtClean="0">
                <a:solidFill>
                  <a:srgbClr val="333333"/>
                </a:solidFill>
                <a:latin typeface="Comic Sans MS" pitchFamily="66" charset="0"/>
              </a:rPr>
              <a:t>The blessed water is placed in the baptismal font and used to baptise new members of the Church.</a:t>
            </a:r>
          </a:p>
        </p:txBody>
      </p:sp>
      <p:pic>
        <p:nvPicPr>
          <p:cNvPr id="25603" name="Picture 2" descr="D:\Documents and Settings\diane.carolan\My Documents\My Pictures\Easter_Vigil_resized\DSCF13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4500563" y="500063"/>
            <a:ext cx="4391025" cy="5853112"/>
          </a:xfrm>
          <a:noFill/>
          <a:ln w="28575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9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images\15_lit_of_eucharis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390"/>
          <a:stretch/>
        </p:blipFill>
        <p:spPr bwMode="auto">
          <a:xfrm>
            <a:off x="179512" y="1700808"/>
            <a:ext cx="3456384" cy="2271113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0" y="476672"/>
            <a:ext cx="9144000" cy="1143000"/>
          </a:xfrm>
        </p:spPr>
        <p:txBody>
          <a:bodyPr/>
          <a:lstStyle/>
          <a:p>
            <a:r>
              <a:rPr lang="en-AU" sz="4800" b="1" dirty="0" smtClean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Handwriting" pitchFamily="66" charset="0"/>
              </a:rPr>
              <a:t>Liturgy of the Eucharist </a:t>
            </a: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>
          <a:xfrm>
            <a:off x="4355976" y="1524804"/>
            <a:ext cx="4522845" cy="5112568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AU" b="1" dirty="0">
                <a:solidFill>
                  <a:srgbClr val="333333"/>
                </a:solidFill>
                <a:latin typeface="Comic Sans MS" pitchFamily="66" charset="0"/>
              </a:rPr>
              <a:t>We remember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AU" b="1" dirty="0">
                <a:solidFill>
                  <a:srgbClr val="333333"/>
                </a:solidFill>
                <a:latin typeface="Comic Sans MS" pitchFamily="66" charset="0"/>
              </a:rPr>
              <a:t>what Jesus </a:t>
            </a:r>
            <a:r>
              <a:rPr lang="en-AU" b="1" dirty="0" smtClean="0">
                <a:solidFill>
                  <a:srgbClr val="333333"/>
                </a:solidFill>
                <a:latin typeface="Comic Sans MS" pitchFamily="66" charset="0"/>
              </a:rPr>
              <a:t>did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AU" b="1" dirty="0" smtClean="0">
                <a:solidFill>
                  <a:srgbClr val="333333"/>
                </a:solidFill>
                <a:latin typeface="Comic Sans MS" pitchFamily="66" charset="0"/>
              </a:rPr>
              <a:t>at the Last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AU" b="1" dirty="0" smtClean="0">
                <a:solidFill>
                  <a:srgbClr val="333333"/>
                </a:solidFill>
                <a:latin typeface="Comic Sans MS" pitchFamily="66" charset="0"/>
              </a:rPr>
              <a:t>Supper </a:t>
            </a:r>
            <a:r>
              <a:rPr lang="en-AU" b="1" dirty="0">
                <a:solidFill>
                  <a:srgbClr val="333333"/>
                </a:solidFill>
                <a:latin typeface="Comic Sans MS" pitchFamily="66" charset="0"/>
              </a:rPr>
              <a:t>and </a:t>
            </a:r>
            <a:r>
              <a:rPr lang="en-AU" b="1" dirty="0" smtClean="0">
                <a:solidFill>
                  <a:srgbClr val="333333"/>
                </a:solidFill>
                <a:latin typeface="Comic Sans MS" pitchFamily="66" charset="0"/>
              </a:rPr>
              <a:t>we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AU" b="1" dirty="0" smtClean="0">
                <a:solidFill>
                  <a:srgbClr val="333333"/>
                </a:solidFill>
                <a:latin typeface="Comic Sans MS" pitchFamily="66" charset="0"/>
              </a:rPr>
              <a:t>celebrate it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AU" b="1" dirty="0" smtClean="0">
                <a:solidFill>
                  <a:srgbClr val="333333"/>
                </a:solidFill>
                <a:latin typeface="Comic Sans MS" pitchFamily="66" charset="0"/>
              </a:rPr>
              <a:t>again.</a:t>
            </a:r>
          </a:p>
          <a:p>
            <a:pPr marL="0" indent="0">
              <a:buNone/>
            </a:pPr>
            <a:r>
              <a:rPr lang="en-AU" b="1" dirty="0" smtClean="0">
                <a:solidFill>
                  <a:srgbClr val="333333"/>
                </a:solidFill>
                <a:latin typeface="Comic Sans MS" pitchFamily="66" charset="0"/>
              </a:rPr>
              <a:t>We give thanks for Jesus’ life, death and Resurrection.</a:t>
            </a:r>
            <a:endParaRPr lang="en-AU" b="1" dirty="0">
              <a:solidFill>
                <a:srgbClr val="333333"/>
              </a:solidFill>
              <a:latin typeface="Comic Sans MS" pitchFamily="66" charset="0"/>
            </a:endParaRPr>
          </a:p>
          <a:p>
            <a:pPr>
              <a:buFont typeface="Arial" charset="0"/>
              <a:buNone/>
            </a:pPr>
            <a:endParaRPr lang="en-AU" sz="3600" b="1" dirty="0" smtClean="0">
              <a:solidFill>
                <a:srgbClr val="333333"/>
              </a:solidFill>
              <a:latin typeface="Comic Sans MS" pitchFamily="66" charset="0"/>
            </a:endParaRPr>
          </a:p>
        </p:txBody>
      </p:sp>
      <p:pic>
        <p:nvPicPr>
          <p:cNvPr id="6" name="Picture 2" descr="D:\images\14_lit_of_eucharist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305" b="449"/>
          <a:stretch/>
        </p:blipFill>
        <p:spPr bwMode="auto">
          <a:xfrm>
            <a:off x="467544" y="4081088"/>
            <a:ext cx="3648406" cy="2332591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9512" y="116632"/>
            <a:ext cx="20040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600" b="1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Handwriting" pitchFamily="66" charset="0"/>
                <a:ea typeface="+mj-ea"/>
                <a:cs typeface="+mj-cs"/>
              </a:rPr>
              <a:t>Part 4:</a:t>
            </a:r>
            <a:r>
              <a:rPr lang="en-AU" dirty="0" smtClean="0">
                <a:solidFill>
                  <a:srgbClr val="333333"/>
                </a:solidFill>
              </a:rPr>
              <a:t> </a:t>
            </a:r>
            <a:endParaRPr lang="en-US" dirty="0">
              <a:solidFill>
                <a:srgbClr val="33333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9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D:\Documents and Settings\diane.carolan\My Documents\My Pictures\Easter_Vigil_resized\DSCF135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 l="9389" t="3600" r="11978"/>
          <a:stretch/>
        </p:blipFill>
        <p:spPr>
          <a:xfrm>
            <a:off x="5440942" y="425003"/>
            <a:ext cx="3451538" cy="564242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867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 l="15584" t="25974" r="34200"/>
          <a:stretch>
            <a:fillRect/>
          </a:stretch>
        </p:blipFill>
        <p:spPr bwMode="auto">
          <a:xfrm>
            <a:off x="214313" y="2571750"/>
            <a:ext cx="2071687" cy="407193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8676" name="Title 6"/>
          <p:cNvSpPr>
            <a:spLocks noGrp="1"/>
          </p:cNvSpPr>
          <p:nvPr>
            <p:ph type="title"/>
          </p:nvPr>
        </p:nvSpPr>
        <p:spPr>
          <a:xfrm>
            <a:off x="31692" y="260648"/>
            <a:ext cx="4857750" cy="2088232"/>
          </a:xfrm>
        </p:spPr>
        <p:txBody>
          <a:bodyPr/>
          <a:lstStyle/>
          <a:p>
            <a:r>
              <a:rPr lang="en-AU" sz="3200" dirty="0" smtClean="0">
                <a:solidFill>
                  <a:srgbClr val="333333"/>
                </a:solidFill>
                <a:latin typeface="Comic Sans MS" pitchFamily="66" charset="0"/>
              </a:rPr>
              <a:t>The church is now decorated in the white of the Easter season for fifty days.</a:t>
            </a:r>
            <a:endParaRPr lang="en-AU" sz="3200" dirty="0" smtClean="0">
              <a:solidFill>
                <a:srgbClr val="333333"/>
              </a:solidFill>
            </a:endParaRPr>
          </a:p>
        </p:txBody>
      </p:sp>
      <p:pic>
        <p:nvPicPr>
          <p:cNvPr id="28677" name="Picture 2"/>
          <p:cNvPicPr>
            <a:picLocks noChangeAspect="1" noChangeArrowheads="1"/>
          </p:cNvPicPr>
          <p:nvPr/>
        </p:nvPicPr>
        <p:blipFill rotWithShape="1">
          <a:blip r:embed="rId6" cstate="print"/>
          <a:srcRect l="1316" t="39546" r="91520" b="50540"/>
          <a:stretch/>
        </p:blipFill>
        <p:spPr bwMode="auto">
          <a:xfrm>
            <a:off x="3853910" y="2083030"/>
            <a:ext cx="1368152" cy="252468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8678" name="Picture 6" descr="Picture 07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t="33334"/>
          <a:stretch>
            <a:fillRect/>
          </a:stretch>
        </p:blipFill>
        <p:spPr bwMode="auto">
          <a:xfrm>
            <a:off x="2428875" y="4786313"/>
            <a:ext cx="3857625" cy="192881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D:\Documents and Settings\diane.carolan\My Documents\My Pictures\Easter_Vigil_resized\DSCF135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932040" y="404664"/>
            <a:ext cx="3924099" cy="5230713"/>
          </a:xfrm>
          <a:noFill/>
          <a:ln w="28575">
            <a:solidFill>
              <a:schemeClr val="tx1"/>
            </a:solidFill>
          </a:ln>
        </p:spPr>
      </p:pic>
      <p:sp>
        <p:nvSpPr>
          <p:cNvPr id="27652" name="Title 1"/>
          <p:cNvSpPr>
            <a:spLocks noGrp="1"/>
          </p:cNvSpPr>
          <p:nvPr>
            <p:ph type="title"/>
          </p:nvPr>
        </p:nvSpPr>
        <p:spPr>
          <a:xfrm>
            <a:off x="284609" y="332656"/>
            <a:ext cx="4574282" cy="3672408"/>
          </a:xfrm>
        </p:spPr>
        <p:txBody>
          <a:bodyPr/>
          <a:lstStyle/>
          <a:p>
            <a:r>
              <a:rPr lang="en-AU" sz="4000" dirty="0" smtClean="0">
                <a:solidFill>
                  <a:srgbClr val="333333"/>
                </a:solidFill>
                <a:latin typeface="Comic Sans MS" pitchFamily="66" charset="0"/>
              </a:rPr>
              <a:t>The Easter eggs we give one another are signs of the new life that the risen Jesus gives us.</a:t>
            </a:r>
          </a:p>
        </p:txBody>
      </p:sp>
      <p:pic>
        <p:nvPicPr>
          <p:cNvPr id="8" name="Picture 8" descr="http://free-wallpaperbase.com/wallpapers/16/img-41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034683"/>
            <a:ext cx="3458529" cy="25927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0" name="TextBox 3"/>
          <p:cNvSpPr txBox="1">
            <a:spLocks noChangeArrowheads="1"/>
          </p:cNvSpPr>
          <p:nvPr/>
        </p:nvSpPr>
        <p:spPr bwMode="auto">
          <a:xfrm>
            <a:off x="571500" y="188640"/>
            <a:ext cx="7858125" cy="5478423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A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Handwriting" pitchFamily="66" charset="0"/>
                <a:ea typeface="+mj-ea"/>
                <a:cs typeface="+mj-cs"/>
              </a:rPr>
              <a:t>Part 1</a:t>
            </a:r>
            <a:r>
              <a:rPr lang="en-A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Handwriting" pitchFamily="66" charset="0"/>
                <a:ea typeface="+mj-ea"/>
                <a:cs typeface="+mj-cs"/>
              </a:rPr>
              <a:t>:</a:t>
            </a:r>
            <a:r>
              <a:rPr lang="en-A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Handwriting" pitchFamily="66" charset="0"/>
                <a:ea typeface="+mj-ea"/>
                <a:cs typeface="+mj-cs"/>
              </a:rPr>
              <a:t> </a:t>
            </a:r>
          </a:p>
          <a:p>
            <a:pPr algn="ctr">
              <a:defRPr/>
            </a:pPr>
            <a:r>
              <a:rPr lang="en-AU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Handwriting" pitchFamily="66" charset="0"/>
                <a:ea typeface="+mj-ea"/>
                <a:cs typeface="+mj-cs"/>
              </a:rPr>
              <a:t>The </a:t>
            </a:r>
            <a:r>
              <a:rPr lang="en-AU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Handwriting" pitchFamily="66" charset="0"/>
                <a:ea typeface="+mj-ea"/>
                <a:cs typeface="+mj-cs"/>
              </a:rPr>
              <a:t>Service of Light</a:t>
            </a:r>
            <a:endParaRPr lang="en-AU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algn="ctr">
              <a:defRPr/>
            </a:pPr>
            <a:endParaRPr lang="en-AU" sz="1600" dirty="0">
              <a:latin typeface="Comic Sans MS" pitchFamily="66" charset="0"/>
            </a:endParaRPr>
          </a:p>
          <a:p>
            <a:pPr algn="ctr">
              <a:defRPr/>
            </a:pPr>
            <a:r>
              <a:rPr lang="en-AU" sz="4000" dirty="0" smtClean="0">
                <a:latin typeface="Comic Sans MS" pitchFamily="66" charset="0"/>
              </a:rPr>
              <a:t>At </a:t>
            </a:r>
            <a:r>
              <a:rPr lang="en-AU" sz="4000" dirty="0">
                <a:latin typeface="Comic Sans MS" pitchFamily="66" charset="0"/>
              </a:rPr>
              <a:t>the Easter Vigil, we gather in the dark. </a:t>
            </a:r>
          </a:p>
          <a:p>
            <a:pPr>
              <a:defRPr/>
            </a:pPr>
            <a:endParaRPr lang="en-AU" sz="3200" dirty="0">
              <a:latin typeface="Comic Sans MS" pitchFamily="66" charset="0"/>
            </a:endParaRPr>
          </a:p>
          <a:p>
            <a:pPr algn="ctr">
              <a:defRPr/>
            </a:pPr>
            <a:r>
              <a:rPr lang="en-AU" sz="4000" dirty="0" smtClean="0">
                <a:latin typeface="Comic Sans MS" pitchFamily="66" charset="0"/>
              </a:rPr>
              <a:t>After </a:t>
            </a:r>
            <a:r>
              <a:rPr lang="en-AU" sz="4000" dirty="0">
                <a:latin typeface="Comic Sans MS" pitchFamily="66" charset="0"/>
              </a:rPr>
              <a:t>Good </a:t>
            </a:r>
            <a:r>
              <a:rPr lang="en-AU" sz="4000" dirty="0" smtClean="0">
                <a:latin typeface="Comic Sans MS" pitchFamily="66" charset="0"/>
              </a:rPr>
              <a:t>Friday, just </a:t>
            </a:r>
            <a:r>
              <a:rPr lang="en-AU" sz="4000" dirty="0">
                <a:latin typeface="Comic Sans MS" pitchFamily="66" charset="0"/>
              </a:rPr>
              <a:t>like Jesus’ friends, we feel as if </a:t>
            </a:r>
            <a:r>
              <a:rPr lang="en-AU" sz="4000" dirty="0" smtClean="0">
                <a:latin typeface="Comic Sans MS" pitchFamily="66" charset="0"/>
              </a:rPr>
              <a:t>we are </a:t>
            </a:r>
            <a:r>
              <a:rPr lang="en-AU" sz="4000" dirty="0">
                <a:latin typeface="Comic Sans MS" pitchFamily="66" charset="0"/>
              </a:rPr>
              <a:t>in </a:t>
            </a:r>
            <a:r>
              <a:rPr lang="en-AU" sz="4000" dirty="0" smtClean="0">
                <a:latin typeface="Comic Sans MS" pitchFamily="66" charset="0"/>
              </a:rPr>
              <a:t>darkness – sad and lost.</a:t>
            </a:r>
            <a:endParaRPr lang="en-AU" sz="4000" dirty="0">
              <a:latin typeface="Comic Sans MS" pitchFamily="66" charset="0"/>
            </a:endParaRPr>
          </a:p>
          <a:p>
            <a:pPr>
              <a:defRPr/>
            </a:pPr>
            <a:endParaRPr lang="en-AU" dirty="0">
              <a:latin typeface="Comic Sans MS" pitchFamily="6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99992" y="476672"/>
            <a:ext cx="4429696" cy="6093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AU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The Easter </a:t>
            </a:r>
            <a:r>
              <a:rPr lang="en-AU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fire</a:t>
            </a:r>
            <a:r>
              <a:rPr lang="en-AU" sz="4400" dirty="0">
                <a:latin typeface="Comic Sans MS" pitchFamily="66" charset="0"/>
              </a:rPr>
              <a:t/>
            </a:r>
            <a:br>
              <a:rPr lang="en-AU" sz="4400" dirty="0">
                <a:latin typeface="Comic Sans MS" pitchFamily="66" charset="0"/>
              </a:rPr>
            </a:br>
            <a:r>
              <a:rPr lang="en-AU" sz="4000" dirty="0" smtClean="0">
                <a:latin typeface="Comic Sans MS" pitchFamily="66" charset="0"/>
              </a:rPr>
              <a:t>As </a:t>
            </a:r>
            <a:r>
              <a:rPr lang="en-AU" sz="4000" dirty="0">
                <a:latin typeface="Comic Sans MS" pitchFamily="66" charset="0"/>
              </a:rPr>
              <a:t>the </a:t>
            </a:r>
            <a:r>
              <a:rPr lang="en-AU" sz="4000" dirty="0" smtClean="0">
                <a:latin typeface="Comic Sans MS" pitchFamily="66" charset="0"/>
              </a:rPr>
              <a:t>Vigil begins</a:t>
            </a:r>
            <a:r>
              <a:rPr lang="en-AU" sz="4000" dirty="0">
                <a:latin typeface="Comic Sans MS" pitchFamily="66" charset="0"/>
              </a:rPr>
              <a:t>,</a:t>
            </a:r>
          </a:p>
          <a:p>
            <a:pPr algn="ctr">
              <a:defRPr/>
            </a:pPr>
            <a:r>
              <a:rPr lang="en-AU" sz="4000" dirty="0">
                <a:latin typeface="Comic Sans MS" pitchFamily="66" charset="0"/>
              </a:rPr>
              <a:t> a fire is lit. </a:t>
            </a:r>
          </a:p>
          <a:p>
            <a:pPr>
              <a:defRPr/>
            </a:pPr>
            <a:endParaRPr lang="en-AU" sz="1400" dirty="0">
              <a:latin typeface="Comic Sans MS" pitchFamily="66" charset="0"/>
            </a:endParaRPr>
          </a:p>
          <a:p>
            <a:pPr algn="ctr">
              <a:defRPr/>
            </a:pPr>
            <a:r>
              <a:rPr lang="en-AU" sz="4000" dirty="0">
                <a:latin typeface="Comic Sans MS" pitchFamily="66" charset="0"/>
              </a:rPr>
              <a:t>The fire gradually breaks into the darkness. </a:t>
            </a:r>
          </a:p>
        </p:txBody>
      </p:sp>
      <p:pic>
        <p:nvPicPr>
          <p:cNvPr id="7171" name="Picture 2" descr="D:\Documents and Settings\diane.carolan\My Documents\My Pictures\Easter Vigil\DSCF13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7935238" y="-23360063"/>
            <a:ext cx="17519650" cy="2336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 descr="D:\Documents and Settings\diane.carolan\My Documents\My Pictures\Easter_Vigil_resized\DSCF13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5773" y="1196752"/>
            <a:ext cx="3786187" cy="50482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4" descr="D:\Documents and Settings\diane.carolan\My Documents\My Pictures\Easter_Vigil_resized\DSCF13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85750"/>
            <a:ext cx="4786313" cy="638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7" y="0"/>
            <a:ext cx="914456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4" name="TextBox 1"/>
          <p:cNvSpPr txBox="1">
            <a:spLocks noChangeArrowheads="1"/>
          </p:cNvSpPr>
          <p:nvPr/>
        </p:nvSpPr>
        <p:spPr bwMode="auto">
          <a:xfrm>
            <a:off x="5214938" y="571500"/>
            <a:ext cx="3643312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AU" sz="4000" dirty="0">
                <a:latin typeface="Comic Sans MS" pitchFamily="66" charset="0"/>
              </a:rPr>
              <a:t>As the fire </a:t>
            </a:r>
          </a:p>
          <a:p>
            <a:r>
              <a:rPr lang="en-AU" sz="4000" dirty="0">
                <a:latin typeface="Comic Sans MS" pitchFamily="66" charset="0"/>
              </a:rPr>
              <a:t>grows in light</a:t>
            </a:r>
          </a:p>
          <a:p>
            <a:r>
              <a:rPr lang="en-AU" sz="4000" dirty="0">
                <a:latin typeface="Comic Sans MS" pitchFamily="66" charset="0"/>
              </a:rPr>
              <a:t>it  reminds us </a:t>
            </a:r>
          </a:p>
          <a:p>
            <a:r>
              <a:rPr lang="en-AU" sz="4000" dirty="0">
                <a:latin typeface="Comic Sans MS" pitchFamily="66" charset="0"/>
              </a:rPr>
              <a:t>of that </a:t>
            </a:r>
          </a:p>
          <a:p>
            <a:r>
              <a:rPr lang="en-AU" sz="4000" dirty="0">
                <a:latin typeface="Comic Sans MS" pitchFamily="66" charset="0"/>
              </a:rPr>
              <a:t>first Easter </a:t>
            </a:r>
          </a:p>
          <a:p>
            <a:r>
              <a:rPr lang="en-AU" sz="4000" dirty="0">
                <a:latin typeface="Comic Sans MS" pitchFamily="66" charset="0"/>
              </a:rPr>
              <a:t>morning.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Box 1"/>
          <p:cNvSpPr txBox="1">
            <a:spLocks noChangeArrowheads="1"/>
          </p:cNvSpPr>
          <p:nvPr/>
        </p:nvSpPr>
        <p:spPr bwMode="auto">
          <a:xfrm>
            <a:off x="3143250" y="571500"/>
            <a:ext cx="1841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AU" dirty="0"/>
          </a:p>
          <a:p>
            <a:endParaRPr lang="en-AU" dirty="0"/>
          </a:p>
        </p:txBody>
      </p:sp>
      <p:pic>
        <p:nvPicPr>
          <p:cNvPr id="9219" name="Picture 3" descr="D:\Documents and Settings\diane.carolan\My Documents\My Pictures\Easter_Vigil_resized\DSCF13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310852"/>
            <a:ext cx="4714875" cy="62865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220" name="TextBox 4"/>
          <p:cNvSpPr txBox="1">
            <a:spLocks noChangeArrowheads="1"/>
          </p:cNvSpPr>
          <p:nvPr/>
        </p:nvSpPr>
        <p:spPr bwMode="auto">
          <a:xfrm>
            <a:off x="5286375" y="928688"/>
            <a:ext cx="3500438" cy="467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AU" sz="4000" dirty="0">
                <a:latin typeface="Comic Sans MS" pitchFamily="66" charset="0"/>
              </a:rPr>
              <a:t>The great Easter candle, </a:t>
            </a:r>
          </a:p>
          <a:p>
            <a:pPr algn="ctr"/>
            <a:r>
              <a:rPr lang="en-AU" sz="4000" dirty="0" smtClean="0">
                <a:latin typeface="Comic Sans MS" pitchFamily="66" charset="0"/>
              </a:rPr>
              <a:t>the </a:t>
            </a:r>
            <a:r>
              <a:rPr lang="en-AU" sz="4000" dirty="0" err="1" smtClean="0">
                <a:latin typeface="Comic Sans MS" pitchFamily="66" charset="0"/>
              </a:rPr>
              <a:t>Pashcal</a:t>
            </a:r>
            <a:r>
              <a:rPr lang="en-AU" sz="4000" dirty="0" smtClean="0">
                <a:latin typeface="Comic Sans MS" pitchFamily="66" charset="0"/>
              </a:rPr>
              <a:t> </a:t>
            </a:r>
            <a:r>
              <a:rPr lang="en-AU" sz="4000" dirty="0">
                <a:latin typeface="Comic Sans MS" pitchFamily="66" charset="0"/>
              </a:rPr>
              <a:t>candle,</a:t>
            </a:r>
          </a:p>
          <a:p>
            <a:pPr algn="ctr"/>
            <a:r>
              <a:rPr lang="en-AU" sz="4000" dirty="0">
                <a:latin typeface="Comic Sans MS" pitchFamily="66" charset="0"/>
              </a:rPr>
              <a:t> is lit from this fire. </a:t>
            </a:r>
          </a:p>
          <a:p>
            <a:endParaRPr lang="en-A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D:\Documents and Settings\diane.carolan\My Documents\My Pictures\Easter_Vigil_resized\DSCF13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8" y="357188"/>
            <a:ext cx="4572000" cy="60960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243" name="Rectangle 2"/>
          <p:cNvSpPr>
            <a:spLocks noChangeArrowheads="1"/>
          </p:cNvSpPr>
          <p:nvPr/>
        </p:nvSpPr>
        <p:spPr bwMode="auto">
          <a:xfrm>
            <a:off x="5143500" y="1143000"/>
            <a:ext cx="3786188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AU" sz="4000" dirty="0">
                <a:latin typeface="Comic Sans MS" pitchFamily="66" charset="0"/>
              </a:rPr>
              <a:t>The Easter candle </a:t>
            </a:r>
            <a:r>
              <a:rPr lang="en-AU" sz="4000" dirty="0" smtClean="0">
                <a:latin typeface="Comic Sans MS" pitchFamily="66" charset="0"/>
              </a:rPr>
              <a:t>symbolises  </a:t>
            </a:r>
            <a:r>
              <a:rPr lang="en-AU" sz="4000" dirty="0">
                <a:latin typeface="Comic Sans MS" pitchFamily="66" charset="0"/>
              </a:rPr>
              <a:t>the risen Jesus – </a:t>
            </a:r>
            <a:r>
              <a:rPr lang="en-AU" sz="4000" dirty="0" smtClean="0">
                <a:latin typeface="Comic Sans MS" pitchFamily="66" charset="0"/>
              </a:rPr>
              <a:t>Light </a:t>
            </a:r>
            <a:r>
              <a:rPr lang="en-AU" sz="4000" dirty="0">
                <a:latin typeface="Comic Sans MS" pitchFamily="66" charset="0"/>
              </a:rPr>
              <a:t>of the World.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08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EASTER VIGIL by Catholic Church (England and Wales)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3388" y="3357563"/>
            <a:ext cx="4411050" cy="292893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2291" name="Picture 4" descr="http://torbertmedia.com/psucatholic/wp-content/uploads/vigil_06-04cc.jpg"/>
          <p:cNvPicPr>
            <a:picLocks noChangeAspect="1" noChangeArrowheads="1"/>
          </p:cNvPicPr>
          <p:nvPr/>
        </p:nvPicPr>
        <p:blipFill rotWithShape="1">
          <a:blip r:embed="rId3" cstate="print"/>
          <a:srcRect r="7144"/>
          <a:stretch/>
        </p:blipFill>
        <p:spPr bwMode="auto">
          <a:xfrm>
            <a:off x="214313" y="3357563"/>
            <a:ext cx="4074352" cy="292893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Picture 2" descr="Easter Vigil 10.jpg"/>
          <p:cNvPicPr>
            <a:picLocks noChangeAspect="1"/>
          </p:cNvPicPr>
          <p:nvPr/>
        </p:nvPicPr>
        <p:blipFill rotWithShape="1">
          <a:blip r:embed="rId4" cstate="print"/>
          <a:srcRect l="46620" t="37707" b="15441"/>
          <a:stretch/>
        </p:blipFill>
        <p:spPr bwMode="auto">
          <a:xfrm>
            <a:off x="239997" y="620688"/>
            <a:ext cx="4055800" cy="2375693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2292" name="TextBox 8"/>
          <p:cNvSpPr txBox="1">
            <a:spLocks noChangeArrowheads="1"/>
          </p:cNvSpPr>
          <p:nvPr/>
        </p:nvSpPr>
        <p:spPr bwMode="auto">
          <a:xfrm>
            <a:off x="4500563" y="514415"/>
            <a:ext cx="443583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AU" sz="4000" dirty="0">
                <a:latin typeface="Comic Sans MS" pitchFamily="66" charset="0"/>
              </a:rPr>
              <a:t>From the Paschal </a:t>
            </a:r>
          </a:p>
          <a:p>
            <a:r>
              <a:rPr lang="en-AU" sz="4000" dirty="0">
                <a:latin typeface="Comic Sans MS" pitchFamily="66" charset="0"/>
              </a:rPr>
              <a:t>candle the light </a:t>
            </a:r>
          </a:p>
          <a:p>
            <a:r>
              <a:rPr lang="en-AU" sz="4000" dirty="0">
                <a:latin typeface="Comic Sans MS" pitchFamily="66" charset="0"/>
              </a:rPr>
              <a:t>is passed </a:t>
            </a:r>
            <a:r>
              <a:rPr lang="en-AU" sz="4000" dirty="0" smtClean="0">
                <a:latin typeface="Comic Sans MS" pitchFamily="66" charset="0"/>
              </a:rPr>
              <a:t>from </a:t>
            </a:r>
          </a:p>
          <a:p>
            <a:r>
              <a:rPr lang="en-AU" sz="4000" dirty="0" smtClean="0">
                <a:latin typeface="Comic Sans MS" pitchFamily="66" charset="0"/>
              </a:rPr>
              <a:t>person to person.</a:t>
            </a:r>
            <a:endParaRPr lang="en-AU" sz="40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 descr="Easter Vigil 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3" y="306930"/>
            <a:ext cx="4536087" cy="6146406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69322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5854E0156643C4DBC48C87A19BA1DE1" ma:contentTypeVersion="7" ma:contentTypeDescription="Create a new document." ma:contentTypeScope="" ma:versionID="22a8a426356cacd70e42bd9642e8b7f6">
  <xsd:schema xmlns:xsd="http://www.w3.org/2001/XMLSchema" xmlns:p="http://schemas.microsoft.com/office/2006/metadata/properties" xmlns:ns2="e12e6158-402e-43dc-86b1-7eca45ac2fab" targetNamespace="http://schemas.microsoft.com/office/2006/metadata/properties" ma:root="true" ma:fieldsID="4298b55128d59c307bd3fbead15bb5de" ns2:_="">
    <xsd:import namespace="e12e6158-402e-43dc-86b1-7eca45ac2fab"/>
    <xsd:element name="properties">
      <xsd:complexType>
        <xsd:sequence>
          <xsd:element name="documentManagement">
            <xsd:complexType>
              <xsd:all>
                <xsd:element ref="ns2:Bracket" minOccurs="0"/>
                <xsd:element ref="ns2:Curr_x002d_Year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e12e6158-402e-43dc-86b1-7eca45ac2fab" elementFormDefault="qualified">
    <xsd:import namespace="http://schemas.microsoft.com/office/2006/documentManagement/types"/>
    <xsd:element name="Bracket" ma:index="9" nillable="true" ma:displayName="Bracket" ma:description="Select Primary or Secondary, or leave blank if relevant to both." ma:format="Dropdown" ma:internalName="Bracket">
      <xsd:simpleType>
        <xsd:restriction base="dms:Choice">
          <xsd:enumeration value="Primary"/>
          <xsd:enumeration value="Secondary"/>
        </xsd:restriction>
      </xsd:simpleType>
    </xsd:element>
    <xsd:element name="Curr_x002d_Year" ma:index="10" nillable="true" ma:displayName="Curr-Year" ma:description="Select the sudent year this curriculum document applies to." ma:format="Dropdown" ma:internalName="Curr_x002d_Year">
      <xsd:simpleType>
        <xsd:restriction base="dms:Choice">
          <xsd:enumeration value="Kinder"/>
          <xsd:enumeration value="Year 01"/>
          <xsd:enumeration value="Year 02"/>
          <xsd:enumeration value="Year 03"/>
          <xsd:enumeration value="Year 04"/>
          <xsd:enumeration value="Year 05"/>
          <xsd:enumeration value="Year 06"/>
          <xsd:enumeration value="Year 07"/>
          <xsd:enumeration value="Year 08"/>
          <xsd:enumeration value="Year 09"/>
          <xsd:enumeration value="Year 10"/>
          <xsd:enumeration value="Year 11-12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 ma:index="8" ma:displayName="Comments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Bracket xmlns="e12e6158-402e-43dc-86b1-7eca45ac2fab">Primary</Bracket>
    <Curr_x002d_Year xmlns="e12e6158-402e-43dc-86b1-7eca45ac2fab">Year 05</Curr_x002d_Year>
  </documentManagement>
</p:properties>
</file>

<file path=customXml/itemProps1.xml><?xml version="1.0" encoding="utf-8"?>
<ds:datastoreItem xmlns:ds="http://schemas.openxmlformats.org/officeDocument/2006/customXml" ds:itemID="{702A538A-F3C5-430B-9CA9-124E788BC5E8}"/>
</file>

<file path=customXml/itemProps2.xml><?xml version="1.0" encoding="utf-8"?>
<ds:datastoreItem xmlns:ds="http://schemas.openxmlformats.org/officeDocument/2006/customXml" ds:itemID="{DB24FB6C-A1BE-4304-B1C3-EB9F726589E0}"/>
</file>

<file path=customXml/itemProps3.xml><?xml version="1.0" encoding="utf-8"?>
<ds:datastoreItem xmlns:ds="http://schemas.openxmlformats.org/officeDocument/2006/customXml" ds:itemID="{BF559964-C31C-45B1-9B42-EB1193C77F21}"/>
</file>

<file path=docProps/app.xml><?xml version="1.0" encoding="utf-8"?>
<Properties xmlns="http://schemas.openxmlformats.org/officeDocument/2006/extended-properties" xmlns:vt="http://schemas.openxmlformats.org/officeDocument/2006/docPropsVTypes">
  <TotalTime>1731</TotalTime>
  <Words>404</Words>
  <Application>Microsoft Office PowerPoint</Application>
  <PresentationFormat>On-screen Show (4:3)</PresentationFormat>
  <Paragraphs>83</Paragraphs>
  <Slides>24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Easter</vt:lpstr>
      <vt:lpstr>The Easter Vigil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Liturgy of the Word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Liturgy of Baptism</vt:lpstr>
      <vt:lpstr>PowerPoint Presentation</vt:lpstr>
      <vt:lpstr>PowerPoint Presentation</vt:lpstr>
      <vt:lpstr>PowerPoint Presentation</vt:lpstr>
      <vt:lpstr>Liturgy of the Eucharist </vt:lpstr>
      <vt:lpstr>The church is now decorated in the white of the Easter season for fifty days.</vt:lpstr>
      <vt:lpstr>The Easter eggs we give one another are signs of the new life that the risen Jesus gives us.</vt:lpstr>
    </vt:vector>
  </TitlesOfParts>
  <Company>Catholic Education Office, Sydney.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5.3 'The Easter Vigil' PowerPoint</dc:title>
  <dc:creator>diane.carolan</dc:creator>
  <cp:lastModifiedBy>David Ivers</cp:lastModifiedBy>
  <cp:revision>132</cp:revision>
  <dcterms:created xsi:type="dcterms:W3CDTF">2009-05-01T02:12:15Z</dcterms:created>
  <dcterms:modified xsi:type="dcterms:W3CDTF">2012-04-05T02:58:55Z</dcterms:modified>
  <cp:contentType>Document</cp:contentTyp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0x01010065854E0156643C4DBC48C87A19BA1DE1</vt:lpwstr>
  </property>
  <property fmtid="{D5CDD505-2E9C-101B-9397-08002B2CF9AE}" pid="3" name="Group Permissions">
    <vt:lpwstr>All Portal Users</vt:lpwstr>
  </property>
  <property fmtid="{D5CDD505-2E9C-101B-9397-08002B2CF9AE}" pid="4" name="Document Category">
    <vt:lpwstr>RE</vt:lpwstr>
  </property>
  <property fmtid="{D5CDD505-2E9C-101B-9397-08002B2CF9AE}" pid="5" name="Document Type">
    <vt:lpwstr>Presentation</vt:lpwstr>
  </property>
  <property fmtid="{D5CDD505-2E9C-101B-9397-08002B2CF9AE}" pid="6" name="Curr-Year">
    <vt:lpwstr>Year 05</vt:lpwstr>
  </property>
  <property fmtid="{D5CDD505-2E9C-101B-9397-08002B2CF9AE}" pid="7" name="Bracket">
    <vt:lpwstr>Primary</vt:lpwstr>
  </property>
</Properties>
</file>